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6" autoAdjust="0"/>
    <p:restoredTop sz="80204" autoAdjust="0"/>
  </p:normalViewPr>
  <p:slideViewPr>
    <p:cSldViewPr snapToGrid="0">
      <p:cViewPr varScale="1">
        <p:scale>
          <a:sx n="101" d="100"/>
          <a:sy n="101" d="100"/>
        </p:scale>
        <p:origin x="20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08-01-2022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1/8/22</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08-01-2022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08-01-2022</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08-01-2022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08-01-2022</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08-01-2022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08-01-2022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08-01-2022</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90688"/>
            <a:ext cx="2121877" cy="2121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690688"/>
            <a:ext cx="3609976" cy="1804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a:xfrm>
            <a:off x="838200" y="1825624"/>
            <a:ext cx="10782300" cy="5032375"/>
          </a:xfrm>
        </p:spPr>
        <p:txBody>
          <a:bodyPr>
            <a:normAutofit fontScale="32500" lnSpcReduction="20000"/>
          </a:bodyPr>
          <a:lstStyle/>
          <a:p>
            <a:r>
              <a:rPr lang="en-US" sz="4200" b="1" dirty="0" err="1">
                <a:solidFill>
                  <a:srgbClr val="C00000"/>
                </a:solidFill>
              </a:rPr>
              <a:t>dag</a:t>
            </a:r>
            <a:r>
              <a:rPr lang="en-US" sz="4200" b="1" dirty="0">
                <a:solidFill>
                  <a:srgbClr val="C00000"/>
                </a:solidFill>
              </a:rPr>
              <a:t> 1</a:t>
            </a:r>
          </a:p>
          <a:p>
            <a:pPr lvl="1"/>
            <a:r>
              <a:rPr lang="en-US" sz="4200" dirty="0"/>
              <a:t>Angular + CLI + Project Structure</a:t>
            </a:r>
          </a:p>
          <a:p>
            <a:pPr lvl="1"/>
            <a:r>
              <a:rPr lang="en-US" sz="4200" dirty="0"/>
              <a:t>Directives</a:t>
            </a:r>
          </a:p>
          <a:p>
            <a:pPr lvl="1"/>
            <a:r>
              <a:rPr lang="en-US" sz="4200" dirty="0"/>
              <a:t>Databinding (attribute- and event-binding, 2-way binding)</a:t>
            </a:r>
          </a:p>
          <a:p>
            <a:pPr lvl="1"/>
            <a:r>
              <a:rPr lang="en-US" sz="4200" dirty="0"/>
              <a:t>DI</a:t>
            </a:r>
          </a:p>
          <a:p>
            <a:pPr lvl="1"/>
            <a:r>
              <a:rPr lang="en-US" sz="4200" dirty="0"/>
              <a:t>Service and http (CRUD)</a:t>
            </a:r>
          </a:p>
          <a:p>
            <a:pPr lvl="1"/>
            <a:r>
              <a:rPr lang="en-US" sz="4200" dirty="0"/>
              <a:t>Observables and ‘Async pipe’</a:t>
            </a:r>
          </a:p>
          <a:p>
            <a:r>
              <a:rPr lang="en-US" sz="4200" b="1" dirty="0" err="1">
                <a:solidFill>
                  <a:srgbClr val="C00000"/>
                </a:solidFill>
              </a:rPr>
              <a:t>dag</a:t>
            </a:r>
            <a:r>
              <a:rPr lang="en-US" sz="4200" b="1" dirty="0">
                <a:solidFill>
                  <a:srgbClr val="C00000"/>
                </a:solidFill>
              </a:rPr>
              <a:t> 2</a:t>
            </a:r>
          </a:p>
          <a:p>
            <a:pPr lvl="1"/>
            <a:r>
              <a:rPr lang="en-US" sz="4200" dirty="0"/>
              <a:t>Observables</a:t>
            </a:r>
          </a:p>
          <a:p>
            <a:pPr lvl="1"/>
            <a:r>
              <a:rPr lang="en-US" sz="4200" dirty="0"/>
              <a:t>Components</a:t>
            </a:r>
          </a:p>
          <a:p>
            <a:pPr lvl="1"/>
            <a:r>
              <a:rPr lang="en-US" sz="4200" dirty="0" err="1"/>
              <a:t>Pubsub</a:t>
            </a:r>
            <a:r>
              <a:rPr lang="en-US" sz="4200" dirty="0"/>
              <a:t> pattern</a:t>
            </a:r>
          </a:p>
          <a:p>
            <a:pPr lvl="1"/>
            <a:r>
              <a:rPr lang="en-US" sz="4200" dirty="0"/>
              <a:t>Routing</a:t>
            </a:r>
          </a:p>
          <a:p>
            <a:pPr lvl="1"/>
            <a:r>
              <a:rPr lang="en-US" sz="4200" dirty="0"/>
              <a:t>Custom Pipes</a:t>
            </a:r>
          </a:p>
          <a:p>
            <a:pPr lvl="1"/>
            <a:r>
              <a:rPr lang="en-US" sz="4200" dirty="0" err="1"/>
              <a:t>Custum</a:t>
            </a:r>
            <a:r>
              <a:rPr lang="en-US" sz="4200" dirty="0"/>
              <a:t> directives</a:t>
            </a:r>
          </a:p>
          <a:p>
            <a:pPr lvl="1"/>
            <a:r>
              <a:rPr lang="en-US" sz="4200" dirty="0"/>
              <a:t>Optional: How to create an App with Angular</a:t>
            </a:r>
          </a:p>
          <a:p>
            <a:r>
              <a:rPr lang="en-US" sz="4200" b="1" dirty="0" err="1">
                <a:solidFill>
                  <a:srgbClr val="C00000"/>
                </a:solidFill>
              </a:rPr>
              <a:t>dag</a:t>
            </a:r>
            <a:r>
              <a:rPr lang="en-US" sz="4200" b="1" dirty="0">
                <a:solidFill>
                  <a:srgbClr val="C00000"/>
                </a:solidFill>
              </a:rPr>
              <a:t> 3</a:t>
            </a:r>
            <a:endParaRPr lang="en-US" sz="4200" dirty="0"/>
          </a:p>
          <a:p>
            <a:pPr lvl="1"/>
            <a:r>
              <a:rPr lang="en-US" sz="4200" dirty="0"/>
              <a:t>Multiple modules</a:t>
            </a:r>
          </a:p>
          <a:p>
            <a:pPr lvl="1"/>
            <a:r>
              <a:rPr lang="en-US" sz="4200" dirty="0"/>
              <a:t>Lazy loading</a:t>
            </a:r>
          </a:p>
          <a:p>
            <a:pPr lvl="1"/>
            <a:r>
              <a:rPr lang="en-US" sz="4200" dirty="0"/>
              <a:t>Reactive Forms</a:t>
            </a:r>
          </a:p>
          <a:p>
            <a:pPr lvl="1"/>
            <a:r>
              <a:rPr lang="en-US" sz="4200" dirty="0"/>
              <a:t>Advanced topics like Redux/</a:t>
            </a:r>
            <a:r>
              <a:rPr lang="en-US" sz="4200" dirty="0" err="1"/>
              <a:t>Ngrx</a:t>
            </a:r>
            <a:endParaRPr lang="en-US" sz="4200" dirty="0"/>
          </a:p>
          <a:p>
            <a:pPr lvl="1"/>
            <a:r>
              <a:rPr lang="en-US" sz="4200" dirty="0"/>
              <a:t>Custom elements / Web Components</a:t>
            </a:r>
          </a:p>
          <a:p>
            <a:pPr lvl="1"/>
            <a:r>
              <a:rPr lang="en-US" sz="4200" dirty="0"/>
              <a:t>Testing</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r>
              <a:rPr lang="en-US" b="1" dirty="0">
                <a:solidFill>
                  <a:srgbClr val="FF0000"/>
                </a:solidFill>
              </a:rPr>
              <a:t> --force</a:t>
            </a: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chemeClr val="accent2"/>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 </a:t>
            </a:r>
          </a:p>
          <a:p>
            <a:pPr marL="0" indent="0" algn="ctr">
              <a:buNone/>
            </a:pPr>
            <a:endParaRPr lang="en-US" sz="5400" b="1" dirty="0">
              <a:solidFill>
                <a:srgbClr val="C00000"/>
              </a:solidFill>
            </a:endParaRPr>
          </a:p>
          <a:p>
            <a:pPr marL="0" indent="0" algn="ctr">
              <a:buNone/>
            </a:pPr>
            <a:r>
              <a:rPr lang="en-US" sz="5400" b="1" dirty="0">
                <a:solidFill>
                  <a:srgbClr val="C00000"/>
                </a:solidFill>
              </a:rPr>
              <a:t>ng g c </a:t>
            </a:r>
            <a:r>
              <a:rPr lang="en-US" sz="5400" dirty="0"/>
              <a:t>&lt;</a:t>
            </a:r>
            <a:r>
              <a:rPr lang="en-US" sz="4800" i="1" dirty="0" err="1"/>
              <a:t>componentname</a:t>
            </a:r>
            <a:r>
              <a:rPr lang="en-US" sz="4800" i="1" dirty="0"/>
              <a:t>&gt;</a:t>
            </a: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/petereijgermans11/workshop-angular13</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ng g c hell0-comp</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         ng g s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17121</TotalTime>
  <Words>1534</Words>
  <Application>Microsoft Macintosh PowerPoint</Application>
  <PresentationFormat>Widescreen</PresentationFormat>
  <Paragraphs>301</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1697</cp:revision>
  <dcterms:created xsi:type="dcterms:W3CDTF">2015-09-06T10:02:24Z</dcterms:created>
  <dcterms:modified xsi:type="dcterms:W3CDTF">2022-01-08T19:34:53Z</dcterms:modified>
</cp:coreProperties>
</file>